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9"/>
  </p:notesMasterIdLst>
  <p:sldIdLst>
    <p:sldId id="732" r:id="rId3"/>
    <p:sldId id="733" r:id="rId4"/>
    <p:sldId id="734" r:id="rId5"/>
    <p:sldId id="735" r:id="rId6"/>
    <p:sldId id="736" r:id="rId7"/>
    <p:sldId id="73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undo custSel addSld delSld modSld sldOrd delMainMaster">
      <pc:chgData name="贵申 王" userId="201fba2491c5f930" providerId="LiveId" clId="{DCE2E79A-FA80-4B3F-A3B4-A0C24C0A3357}" dt="2026-04-03T04:37:53.770" v="438" actId="20577"/>
      <pc:docMkLst>
        <pc:docMk/>
      </pc:docMkLst>
      <pc:sldChg chg="modSp add mod">
        <pc:chgData name="贵申 王" userId="201fba2491c5f930" providerId="LiveId" clId="{DCE2E79A-FA80-4B3F-A3B4-A0C24C0A3357}" dt="2026-04-03T04:24:37.125" v="371" actId="1076"/>
        <pc:sldMkLst>
          <pc:docMk/>
          <pc:sldMk cId="0" sldId="732"/>
        </pc:sldMkLst>
        <pc:spChg chg="mod">
          <ac:chgData name="贵申 王" userId="201fba2491c5f930" providerId="LiveId" clId="{DCE2E79A-FA80-4B3F-A3B4-A0C24C0A3357}" dt="2026-04-03T04:24:37.125" v="371" actId="1076"/>
          <ac:spMkLst>
            <pc:docMk/>
            <pc:sldMk cId="0" sldId="732"/>
            <ac:spMk id="53250" creationId="{45DABCB8-CB7D-EC96-7CAF-4B24ED401262}"/>
          </ac:spMkLst>
        </pc:spChg>
        <pc:spChg chg="mod">
          <ac:chgData name="贵申 王" userId="201fba2491c5f930" providerId="LiveId" clId="{DCE2E79A-FA80-4B3F-A3B4-A0C24C0A3357}" dt="2026-04-03T04:24:20.580" v="370" actId="20577"/>
          <ac:spMkLst>
            <pc:docMk/>
            <pc:sldMk cId="0" sldId="732"/>
            <ac:spMk id="53251" creationId="{5D0BACF2-A65A-B686-2DC2-7261AB839622}"/>
          </ac:spMkLst>
        </pc:spChg>
      </pc:sldChg>
      <pc:sldChg chg="modSp add del mod">
        <pc:chgData name="贵申 王" userId="201fba2491c5f930" providerId="LiveId" clId="{DCE2E79A-FA80-4B3F-A3B4-A0C24C0A3357}" dt="2026-04-03T04:22:47.458" v="357" actId="47"/>
        <pc:sldMkLst>
          <pc:docMk/>
          <pc:sldMk cId="1322391826" sldId="733"/>
        </pc:sldMkLst>
      </pc:sldChg>
      <pc:sldChg chg="modSp add mod">
        <pc:chgData name="贵申 王" userId="201fba2491c5f930" providerId="LiveId" clId="{DCE2E79A-FA80-4B3F-A3B4-A0C24C0A3357}" dt="2026-04-03T04:37:31.102" v="422" actId="20577"/>
        <pc:sldMkLst>
          <pc:docMk/>
          <pc:sldMk cId="3888212564" sldId="733"/>
        </pc:sldMkLst>
        <pc:spChg chg="mod">
          <ac:chgData name="贵申 王" userId="201fba2491c5f930" providerId="LiveId" clId="{DCE2E79A-FA80-4B3F-A3B4-A0C24C0A3357}" dt="2026-04-03T04:37:31.102" v="422" actId="20577"/>
          <ac:spMkLst>
            <pc:docMk/>
            <pc:sldMk cId="3888212564" sldId="733"/>
            <ac:spMk id="53250" creationId="{436A6F62-F232-8F46-4237-BF82A50BEF99}"/>
          </ac:spMkLst>
        </pc:spChg>
        <pc:spChg chg="mod">
          <ac:chgData name="贵申 王" userId="201fba2491c5f930" providerId="LiveId" clId="{DCE2E79A-FA80-4B3F-A3B4-A0C24C0A3357}" dt="2026-04-03T04:28:12.342" v="379" actId="1076"/>
          <ac:spMkLst>
            <pc:docMk/>
            <pc:sldMk cId="3888212564" sldId="733"/>
            <ac:spMk id="53251" creationId="{47C4B5DD-8F6B-8434-C356-E6250269816B}"/>
          </ac:spMkLst>
        </pc:spChg>
      </pc:sldChg>
      <pc:sldChg chg="modSp add mod">
        <pc:chgData name="贵申 王" userId="201fba2491c5f930" providerId="LiveId" clId="{DCE2E79A-FA80-4B3F-A3B4-A0C24C0A3357}" dt="2026-04-03T04:37:36.749" v="426" actId="20577"/>
        <pc:sldMkLst>
          <pc:docMk/>
          <pc:sldMk cId="974431561" sldId="734"/>
        </pc:sldMkLst>
        <pc:spChg chg="mod">
          <ac:chgData name="贵申 王" userId="201fba2491c5f930" providerId="LiveId" clId="{DCE2E79A-FA80-4B3F-A3B4-A0C24C0A3357}" dt="2026-04-03T04:37:36.749" v="426" actId="20577"/>
          <ac:spMkLst>
            <pc:docMk/>
            <pc:sldMk cId="974431561" sldId="734"/>
            <ac:spMk id="53250" creationId="{2EB2B886-EBC7-C131-252B-8DD0750303C8}"/>
          </ac:spMkLst>
        </pc:spChg>
        <pc:spChg chg="mod">
          <ac:chgData name="贵申 王" userId="201fba2491c5f930" providerId="LiveId" clId="{DCE2E79A-FA80-4B3F-A3B4-A0C24C0A3357}" dt="2026-04-03T04:34:38.728" v="412" actId="20577"/>
          <ac:spMkLst>
            <pc:docMk/>
            <pc:sldMk cId="974431561" sldId="734"/>
            <ac:spMk id="53251" creationId="{94389C99-8BE2-2C2B-D07E-08E9CCEC2654}"/>
          </ac:spMkLst>
        </pc:spChg>
      </pc:sldChg>
      <pc:sldChg chg="modSp add del mod">
        <pc:chgData name="贵申 王" userId="201fba2491c5f930" providerId="LiveId" clId="{DCE2E79A-FA80-4B3F-A3B4-A0C24C0A3357}" dt="2026-04-03T04:22:47.621" v="358" actId="47"/>
        <pc:sldMkLst>
          <pc:docMk/>
          <pc:sldMk cId="3883790343" sldId="734"/>
        </pc:sldMkLst>
      </pc:sldChg>
      <pc:sldChg chg="modSp add mod">
        <pc:chgData name="贵申 王" userId="201fba2491c5f930" providerId="LiveId" clId="{DCE2E79A-FA80-4B3F-A3B4-A0C24C0A3357}" dt="2026-04-03T04:37:41.454" v="430" actId="20577"/>
        <pc:sldMkLst>
          <pc:docMk/>
          <pc:sldMk cId="333181157" sldId="735"/>
        </pc:sldMkLst>
        <pc:spChg chg="mod">
          <ac:chgData name="贵申 王" userId="201fba2491c5f930" providerId="LiveId" clId="{DCE2E79A-FA80-4B3F-A3B4-A0C24C0A3357}" dt="2026-04-03T04:37:41.454" v="430" actId="20577"/>
          <ac:spMkLst>
            <pc:docMk/>
            <pc:sldMk cId="333181157" sldId="735"/>
            <ac:spMk id="53250" creationId="{AB77BAA2-6B23-CDE7-422E-239ED71A64F9}"/>
          </ac:spMkLst>
        </pc:spChg>
        <pc:spChg chg="mod">
          <ac:chgData name="贵申 王" userId="201fba2491c5f930" providerId="LiveId" clId="{DCE2E79A-FA80-4B3F-A3B4-A0C24C0A3357}" dt="2026-04-03T04:29:30.188" v="385"/>
          <ac:spMkLst>
            <pc:docMk/>
            <pc:sldMk cId="333181157" sldId="735"/>
            <ac:spMk id="53251" creationId="{C8334A36-A7FD-38C6-CEEA-91F86358F7A4}"/>
          </ac:spMkLst>
        </pc:spChg>
      </pc:sldChg>
      <pc:sldChg chg="modSp add del mod">
        <pc:chgData name="贵申 王" userId="201fba2491c5f930" providerId="LiveId" clId="{DCE2E79A-FA80-4B3F-A3B4-A0C24C0A3357}" dt="2026-04-03T04:22:47.861" v="359" actId="47"/>
        <pc:sldMkLst>
          <pc:docMk/>
          <pc:sldMk cId="2079582786" sldId="735"/>
        </pc:sldMkLst>
      </pc:sldChg>
      <pc:sldChg chg="modSp add mod replId">
        <pc:chgData name="贵申 王" userId="201fba2491c5f930" providerId="LiveId" clId="{DCE2E79A-FA80-4B3F-A3B4-A0C24C0A3357}" dt="2026-04-03T04:37:48.338" v="434" actId="20577"/>
        <pc:sldMkLst>
          <pc:docMk/>
          <pc:sldMk cId="2969223126" sldId="736"/>
        </pc:sldMkLst>
        <pc:spChg chg="mod">
          <ac:chgData name="贵申 王" userId="201fba2491c5f930" providerId="LiveId" clId="{DCE2E79A-FA80-4B3F-A3B4-A0C24C0A3357}" dt="2026-04-03T04:37:48.338" v="434" actId="20577"/>
          <ac:spMkLst>
            <pc:docMk/>
            <pc:sldMk cId="2969223126" sldId="736"/>
            <ac:spMk id="53250" creationId="{5455285A-DC61-F2BD-23C6-58C1DEC0BBDA}"/>
          </ac:spMkLst>
        </pc:spChg>
        <pc:spChg chg="mod">
          <ac:chgData name="贵申 王" userId="201fba2491c5f930" providerId="LiveId" clId="{DCE2E79A-FA80-4B3F-A3B4-A0C24C0A3357}" dt="2026-04-03T04:36:38.220" v="418" actId="20577"/>
          <ac:spMkLst>
            <pc:docMk/>
            <pc:sldMk cId="2969223126" sldId="736"/>
            <ac:spMk id="53251" creationId="{835D6E77-7760-2496-3C1A-77C4D2563619}"/>
          </ac:spMkLst>
        </pc:spChg>
      </pc:sldChg>
      <pc:sldChg chg="modSp add del mod">
        <pc:chgData name="贵申 王" userId="201fba2491c5f930" providerId="LiveId" clId="{DCE2E79A-FA80-4B3F-A3B4-A0C24C0A3357}" dt="2026-04-03T04:22:48.110" v="360" actId="47"/>
        <pc:sldMkLst>
          <pc:docMk/>
          <pc:sldMk cId="4236939080" sldId="736"/>
        </pc:sldMkLst>
      </pc:sldChg>
      <pc:sldChg chg="modSp add del mod">
        <pc:chgData name="贵申 王" userId="201fba2491c5f930" providerId="LiveId" clId="{DCE2E79A-FA80-4B3F-A3B4-A0C24C0A3357}" dt="2026-04-03T04:22:48.339" v="361" actId="47"/>
        <pc:sldMkLst>
          <pc:docMk/>
          <pc:sldMk cId="3921623181" sldId="737"/>
        </pc:sldMkLst>
      </pc:sldChg>
      <pc:sldChg chg="modSp add mod">
        <pc:chgData name="贵申 王" userId="201fba2491c5f930" providerId="LiveId" clId="{DCE2E79A-FA80-4B3F-A3B4-A0C24C0A3357}" dt="2026-04-03T04:37:53.770" v="438" actId="20577"/>
        <pc:sldMkLst>
          <pc:docMk/>
          <pc:sldMk cId="4271437803" sldId="737"/>
        </pc:sldMkLst>
        <pc:spChg chg="mod">
          <ac:chgData name="贵申 王" userId="201fba2491c5f930" providerId="LiveId" clId="{DCE2E79A-FA80-4B3F-A3B4-A0C24C0A3357}" dt="2026-04-03T04:37:53.770" v="438" actId="20577"/>
          <ac:spMkLst>
            <pc:docMk/>
            <pc:sldMk cId="4271437803" sldId="737"/>
            <ac:spMk id="53250" creationId="{F0CB6C6E-0C93-191D-B7E5-435567DD531B}"/>
          </ac:spMkLst>
        </pc:spChg>
        <pc:spChg chg="mod">
          <ac:chgData name="贵申 王" userId="201fba2491c5f930" providerId="LiveId" clId="{DCE2E79A-FA80-4B3F-A3B4-A0C24C0A3357}" dt="2026-04-03T04:32:43.242" v="406" actId="1076"/>
          <ac:spMkLst>
            <pc:docMk/>
            <pc:sldMk cId="4271437803" sldId="737"/>
            <ac:spMk id="53251" creationId="{A8FEB41F-401A-0E99-100A-3F0282E692CE}"/>
          </ac:spMkLst>
        </pc:spChg>
      </pc:sldChg>
      <pc:sldChg chg="modSp add del mod replId">
        <pc:chgData name="贵申 王" userId="201fba2491c5f930" providerId="LiveId" clId="{DCE2E79A-FA80-4B3F-A3B4-A0C24C0A3357}" dt="2026-04-03T04:22:48.751" v="362" actId="47"/>
        <pc:sldMkLst>
          <pc:docMk/>
          <pc:sldMk cId="740552576" sldId="73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DC109-C896-4C92-9889-C4BDE6BE709E}" type="datetimeFigureOut">
              <a:rPr lang="en-US" smtClean="0"/>
              <a:t>4/2/2026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73E54-3751-4D16-9D0C-DADC8A9149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4728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3D07D74C-F240-022E-7E0A-6F69CF33A9C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DB99B0-A968-4C85-9411-E2AE8AC6DA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F05B68E8-3A98-A347-54E5-E57D52C2B8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947A6C58-715A-577F-56FE-F09A9AA8BF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F299B7-3671-FF15-8B15-AD73D83ABC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20024A06-45C3-9623-3FA8-D89BC05D83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DB99B0-A968-4C85-9411-E2AE8AC6DA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5ED559BC-68DC-AF6A-BD76-412E06D4CA4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6236310D-45DD-9A75-B881-0AEE659B2B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532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4A1B6-C49C-CBA2-9742-EA3C6F7528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F8C4FC3A-BDCE-3D67-F552-871DDF5BE7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DB99B0-A968-4C85-9411-E2AE8AC6DA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8BADC1FF-6F81-9979-1542-E413DB8B27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AF44519D-0B40-C7A1-729A-702C234F61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882802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5AF487-FC57-6FEF-DA8A-925B156A63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EA7690DB-26F6-39CD-151D-496B98DCA1B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DB99B0-A968-4C85-9411-E2AE8AC6DA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E62AA0B1-2CA6-5B8F-8CE0-E5AF2B6D6AB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B55D105E-0C0F-66CB-CEFC-3C1465211E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04766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12597D-F1EE-5644-DB2A-EDBF06E43E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D9FA507E-6326-192E-0804-5A027965E68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DB99B0-A968-4C85-9411-E2AE8AC6DA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59D0DBE7-B80F-A91F-6F5A-EC3CA0029DB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49076134-645C-D146-96FB-45C0A69AFE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668807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104520-281C-1374-4BD6-C7D6D79D65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7">
            <a:extLst>
              <a:ext uri="{FF2B5EF4-FFF2-40B4-BE49-F238E27FC236}">
                <a16:creationId xmlns:a16="http://schemas.microsoft.com/office/drawing/2014/main" id="{4A5CE9D8-49A2-9DD5-7C0F-27C65C48AE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2DB99B0-A968-4C85-9411-E2AE8AC6DAB6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54275" name="Rectangle 2">
            <a:extLst>
              <a:ext uri="{FF2B5EF4-FFF2-40B4-BE49-F238E27FC236}">
                <a16:creationId xmlns:a16="http://schemas.microsoft.com/office/drawing/2014/main" id="{0108DEC7-42D1-5593-204B-AAF1C547473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6" name="Rectangle 3">
            <a:extLst>
              <a:ext uri="{FF2B5EF4-FFF2-40B4-BE49-F238E27FC236}">
                <a16:creationId xmlns:a16="http://schemas.microsoft.com/office/drawing/2014/main" id="{86C9822B-FBEF-D7DB-7319-D0BC03A865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231162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4A21F3AF-CDDA-E00C-AA4D-B8A7C143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A60CBE62-F16C-003F-E9AA-B7F25B9FD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EB1C96B-2B32-0959-BFD1-8F347678E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3F12B2-6988-4DF1-88E3-4E395BE589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467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2660673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928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45DABCB8-CB7D-EC96-7CAF-4B24ED4012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87" y="524873"/>
            <a:ext cx="1019122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因主慈爱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Because of the Lord's Lovingkindness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5D0BACF2-A65A-B686-2DC2-7261AB8396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841" y="1975487"/>
            <a:ext cx="10902316" cy="40102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耶和华善待万民；祂的慈悲覆庇祂一切所造的。</a:t>
            </a:r>
            <a:endParaRPr lang="en-US" altLang="zh-CN" sz="3200" dirty="0">
              <a:solidFill>
                <a:srgbClr val="222222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en-US" altLang="zh-CN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【</a:t>
            </a: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诗 </a:t>
            </a:r>
            <a:r>
              <a:rPr lang="en-US" altLang="zh-CN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145:9】</a:t>
            </a:r>
          </a:p>
          <a:p>
            <a:pPr algn="ctr">
              <a:spcBef>
                <a:spcPts val="600"/>
              </a:spcBef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>
              <a:spcBef>
                <a:spcPts val="600"/>
              </a:spcBef>
            </a:pPr>
            <a:r>
              <a:rPr kumimoji="0" lang="zh-CN" alt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Microsoft YaHei" panose="020B0503020204020204" pitchFamily="34" charset="-122"/>
                <a:ea typeface="Microsoft YaHei" panose="020B0503020204020204" pitchFamily="34" charset="-122"/>
                <a:cs typeface="+mn-cs"/>
              </a:rPr>
              <a:t>词曲：诗韵赞美</a:t>
            </a:r>
            <a:endParaRPr kumimoji="0" lang="en-US" altLang="zh-CN" sz="32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Lord is good to all; He has compassion on all He has made. 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【Psalm 145:9】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2800" b="0" i="0" u="none" strike="noStrike" kern="1200" cap="none" spc="0" normalizeH="0" baseline="0" noProof="0" dirty="0">
                <a:ln>
                  <a:noFill/>
                </a:ln>
                <a:solidFill>
                  <a:srgbClr val="222222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Lyrics and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Music: Poetic Praise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4E5927-E9CD-671C-3EDE-C0EDCE655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436A6F62-F232-8F46-4237-BF82A50BEF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86" y="524873"/>
            <a:ext cx="1019122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因主慈爱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Because of the Lord's Lovingkindness 1/5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47C4B5DD-8F6B-8434-C356-E625026981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839" y="1975487"/>
            <a:ext cx="10902316" cy="4357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因主慈爱，我蒙眷顾，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祢的恩典数不清；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因主救赎，我得永生，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圣灵引我走义路。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Because of the Lord’s lovingkindness, I am cared for,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Your blessings are beyond counting;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Because of the Lord’s salvation, I have eternal life,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Holy Spirit leads me on the path of righteousness.</a:t>
            </a:r>
          </a:p>
        </p:txBody>
      </p:sp>
    </p:spTree>
    <p:extLst>
      <p:ext uri="{BB962C8B-B14F-4D97-AF65-F5344CB8AC3E}">
        <p14:creationId xmlns:p14="http://schemas.microsoft.com/office/powerpoint/2010/main" val="38882125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DDAFE-8BFB-9C17-E6FA-3F454E286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2EB2B886-EBC7-C131-252B-8DD0750303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86" y="524873"/>
            <a:ext cx="1019122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因主慈爱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Because of the Lord's Lovingkindness 2/5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94389C99-8BE2-2C2B-D07E-08E9CCEC26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839" y="1975487"/>
            <a:ext cx="10902316" cy="4357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赞美主，赞美主！</a:t>
            </a:r>
            <a:endParaRPr lang="en-US" altLang="zh-CN" sz="3200" dirty="0">
              <a:solidFill>
                <a:srgbClr val="222222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祢是生命的源头；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赞美主，赞美主！</a:t>
            </a:r>
            <a:endParaRPr lang="en-US" altLang="zh-CN" sz="3200" dirty="0">
              <a:solidFill>
                <a:srgbClr val="222222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祢赐活水长涌流。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Praise the Lord, praise the Lord!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 are the Fountain of Life;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Praise the Lord, praise the Lord!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 provide the living water that flows forever.</a:t>
            </a:r>
          </a:p>
        </p:txBody>
      </p:sp>
    </p:spTree>
    <p:extLst>
      <p:ext uri="{BB962C8B-B14F-4D97-AF65-F5344CB8AC3E}">
        <p14:creationId xmlns:p14="http://schemas.microsoft.com/office/powerpoint/2010/main" val="974431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DD3242-EB17-BC2C-8D21-6984232E95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AB77BAA2-6B23-CDE7-422E-239ED71A64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86" y="524873"/>
            <a:ext cx="1019122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因主慈爱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Because of the Lord's Lovingkindness 3/5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C8334A36-A7FD-38C6-CEEA-91F86358F7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839" y="1975487"/>
            <a:ext cx="10902316" cy="4357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因主全能，我心敬畏，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祢的智慧无可比；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因主信实，泽被万物，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遍地满了祢恩惠。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Because of the Lord’s omnipotence, my heart is in awe,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Your wisdom is beyond compare;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Because of the Lord’s faithfulness, grace covers all creation,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The whole earth is filled with Your bounty.</a:t>
            </a:r>
          </a:p>
        </p:txBody>
      </p:sp>
    </p:spTree>
    <p:extLst>
      <p:ext uri="{BB962C8B-B14F-4D97-AF65-F5344CB8AC3E}">
        <p14:creationId xmlns:p14="http://schemas.microsoft.com/office/powerpoint/2010/main" val="333181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7FFF95-F35C-C145-8A21-5175396088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5455285A-DC61-F2BD-23C6-58C1DEC0B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86" y="524873"/>
            <a:ext cx="1019122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因主慈爱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Because of the Lord's Lovingkindness 4/5</a:t>
            </a: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835D6E77-7760-2496-3C1A-77C4D25636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839" y="1975487"/>
            <a:ext cx="10902316" cy="4357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赞美主，赞美主！</a:t>
            </a:r>
            <a:endParaRPr lang="en-US" altLang="zh-CN" sz="3200" dirty="0">
              <a:solidFill>
                <a:srgbClr val="222222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祢用大能定乾坤；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赞美主，赞美主！</a:t>
            </a:r>
            <a:endParaRPr lang="en-US" altLang="zh-CN" sz="3200" dirty="0">
              <a:solidFill>
                <a:srgbClr val="222222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祢使天地得坚立！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20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Praise the Lord, praise the Lord!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With great power, You sovereignly rule the universe;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Praise the Lord, praise the Lord!</a:t>
            </a:r>
          </a:p>
          <a:p>
            <a:pPr lvl="0" algn="ctr"/>
            <a:r>
              <a:rPr lang="en-US" altLang="zh-CN" sz="28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 have established the heavens and the earth!</a:t>
            </a:r>
          </a:p>
          <a:p>
            <a:pPr lvl="0" algn="ctr"/>
            <a:endParaRPr lang="en-US" altLang="zh-CN" sz="2800" dirty="0">
              <a:solidFill>
                <a:srgbClr val="222222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922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AC1BE6-E06F-E9D7-869A-3C4C3795F7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F0CB6C6E-0C93-191D-B7E5-435567DD53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0386" y="524873"/>
            <a:ext cx="10191223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0"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因主慈爱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Because of the </a:t>
            </a:r>
            <a:r>
              <a:rPr lang="en-US" altLang="zh-CN" sz="3200" b="1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Lord's Lovingkindness 5/5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A8FEB41F-401A-0E99-100A-3F0282E692C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839" y="2444117"/>
            <a:ext cx="10902316" cy="2516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zh-CN" altLang="en-US" sz="44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祢使天地得坚立</a:t>
            </a:r>
            <a:r>
              <a:rPr lang="en-US" altLang="zh-CN" sz="44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!</a:t>
            </a:r>
            <a:endParaRPr lang="zh-CN" altLang="en-US" sz="4400" dirty="0">
              <a:solidFill>
                <a:srgbClr val="222222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CN" sz="4400" b="0" i="0" u="none" strike="noStrike" kern="1200" cap="none" spc="0" normalizeH="0" baseline="0" noProof="0" dirty="0">
              <a:ln>
                <a:noFill/>
              </a:ln>
              <a:solidFill>
                <a:srgbClr val="222222"/>
              </a:solidFill>
              <a:effectLst/>
              <a:uLnTx/>
              <a:uFillTx/>
              <a:latin typeface="Microsoft YaHei" panose="020B0503020204020204" pitchFamily="34" charset="-122"/>
              <a:ea typeface="Microsoft YaHei" panose="020B0503020204020204" pitchFamily="34" charset="-122"/>
              <a:cs typeface="+mn-cs"/>
            </a:endParaRPr>
          </a:p>
          <a:p>
            <a:pPr lvl="0" algn="ctr"/>
            <a:r>
              <a:rPr lang="en-US" altLang="zh-CN" sz="4400" dirty="0">
                <a:solidFill>
                  <a:srgbClr val="222222"/>
                </a:solidFill>
                <a:latin typeface="Times New Roman" panose="02020603050405020304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You have established the heavens and the earth!</a:t>
            </a:r>
          </a:p>
          <a:p>
            <a:pPr lvl="0" algn="ctr"/>
            <a:endParaRPr lang="en-US" altLang="zh-CN" sz="2800" dirty="0">
              <a:solidFill>
                <a:srgbClr val="222222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437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</TotalTime>
  <Words>420</Words>
  <Application>Microsoft Office PowerPoint</Application>
  <PresentationFormat>Widescreen</PresentationFormat>
  <Paragraphs>66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Microsoft YaHei</vt:lpstr>
      <vt:lpstr>TSC FLi S5 TT</vt:lpstr>
      <vt:lpstr>Arial</vt:lpstr>
      <vt:lpstr>Calibri</vt:lpstr>
      <vt:lpstr>Times New Roman</vt:lpstr>
      <vt:lpstr>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2023-07-27T18:07:45Z</dcterms:created>
  <dcterms:modified xsi:type="dcterms:W3CDTF">2026-04-03T04:37:57Z</dcterms:modified>
</cp:coreProperties>
</file>